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98" r:id="rId2"/>
    <p:sldId id="297" r:id="rId3"/>
    <p:sldId id="256" r:id="rId4"/>
    <p:sldId id="257" r:id="rId5"/>
    <p:sldId id="258" r:id="rId6"/>
    <p:sldId id="259" r:id="rId7"/>
    <p:sldId id="260" r:id="rId8"/>
    <p:sldId id="293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94" r:id="rId24"/>
    <p:sldId id="275" r:id="rId25"/>
    <p:sldId id="295" r:id="rId26"/>
    <p:sldId id="276" r:id="rId27"/>
    <p:sldId id="277" r:id="rId28"/>
    <p:sldId id="278" r:id="rId29"/>
    <p:sldId id="296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90" d="100"/>
          <a:sy n="90" d="100"/>
        </p:scale>
        <p:origin x="18" y="4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43D44F-EC75-43F7-9AE5-A56DFE75162C}" type="datetimeFigureOut">
              <a:rPr lang="en-ID" smtClean="0"/>
              <a:t>11/6/2019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40C91-4600-4000-A9A7-F00B822C8E5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95956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9FC4D-A443-4853-9EEA-A49BB253F96B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50F2C-195A-4473-B036-45ADDD94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454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9FC4D-A443-4853-9EEA-A49BB253F96B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50F2C-195A-4473-B036-45ADDD94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693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9FC4D-A443-4853-9EEA-A49BB253F96B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50F2C-195A-4473-B036-45ADDD94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073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9FC4D-A443-4853-9EEA-A49BB253F96B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50F2C-195A-4473-B036-45ADDD94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07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9FC4D-A443-4853-9EEA-A49BB253F96B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50F2C-195A-4473-B036-45ADDD94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81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9FC4D-A443-4853-9EEA-A49BB253F96B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50F2C-195A-4473-B036-45ADDD94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28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9FC4D-A443-4853-9EEA-A49BB253F96B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50F2C-195A-4473-B036-45ADDD94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25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9FC4D-A443-4853-9EEA-A49BB253F96B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50F2C-195A-4473-B036-45ADDD94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88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9FC4D-A443-4853-9EEA-A49BB253F96B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50F2C-195A-4473-B036-45ADDD94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837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9FC4D-A443-4853-9EEA-A49BB253F96B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50F2C-195A-4473-B036-45ADDD94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287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9FC4D-A443-4853-9EEA-A49BB253F96B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50F2C-195A-4473-B036-45ADDD94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74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59FC4D-A443-4853-9EEA-A49BB253F96B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50F2C-195A-4473-B036-45ADDD94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984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10082FE-B4A6-4442-B5CC-6A35C4B75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699" y="803369"/>
            <a:ext cx="5248680" cy="461383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30E5095-0117-460B-9933-81C1325F07AD}"/>
              </a:ext>
            </a:extLst>
          </p:cNvPr>
          <p:cNvSpPr/>
          <p:nvPr/>
        </p:nvSpPr>
        <p:spPr>
          <a:xfrm>
            <a:off x="87549" y="2448564"/>
            <a:ext cx="6582383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DATA CENTER INFRASTUCTURE MONITORING SYSTEM</a:t>
            </a:r>
          </a:p>
          <a:p>
            <a:pPr algn="ctr"/>
            <a:endParaRPr lang="en-US" sz="40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sz="4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DCOSS V.1.</a:t>
            </a:r>
          </a:p>
        </p:txBody>
      </p:sp>
    </p:spTree>
    <p:extLst>
      <p:ext uri="{BB962C8B-B14F-4D97-AF65-F5344CB8AC3E}">
        <p14:creationId xmlns:p14="http://schemas.microsoft.com/office/powerpoint/2010/main" val="256877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513" y="344384"/>
            <a:ext cx="10117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MANAGEMENT / ASSET / PERANGKAT DC / PROFILE ASSET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4" y="820594"/>
            <a:ext cx="11032178" cy="586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8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513" y="344384"/>
            <a:ext cx="10117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MANAGEMENT / ASSET / PERANGKAT NON DC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02" y="1213446"/>
            <a:ext cx="10913425" cy="595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7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513" y="344384"/>
            <a:ext cx="10117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MANAGEMENT / LAYOUT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3" y="713716"/>
            <a:ext cx="11079679" cy="594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35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513" y="344384"/>
            <a:ext cx="10117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MANAGEMENT / POWER DISTRIBUTION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3" y="809360"/>
            <a:ext cx="11174682" cy="586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513" y="344384"/>
            <a:ext cx="10117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MANAGEMENT / LAN DISTRIBUTION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3" y="796843"/>
            <a:ext cx="10972801" cy="586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513" y="344384"/>
            <a:ext cx="10117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MANAGEMENT / CAPACITY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3" y="713716"/>
            <a:ext cx="11115305" cy="591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2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513" y="344384"/>
            <a:ext cx="10117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MANAGEMENT / UTILISASI / PERANGKAT DC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2" y="832647"/>
            <a:ext cx="11150931" cy="58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2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513" y="344384"/>
            <a:ext cx="10117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MANAGEMENT / DOCUMENT / SDM / KOMPETENSI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3" y="802068"/>
            <a:ext cx="11139056" cy="594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71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513" y="344384"/>
            <a:ext cx="10117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MANAGEMENT / DOCUMENT / SDM / REKRUITMENT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3" y="801504"/>
            <a:ext cx="10984677" cy="589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4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513" y="344384"/>
            <a:ext cx="10117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MANAGEMENT / DOCUMENT / SOP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5586"/>
          <a:stretch/>
        </p:blipFill>
        <p:spPr>
          <a:xfrm>
            <a:off x="522513" y="824118"/>
            <a:ext cx="11091555" cy="498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52663" y="1297319"/>
            <a:ext cx="46041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FITUR APLIKASI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65"/>
          <a:stretch/>
        </p:blipFill>
        <p:spPr>
          <a:xfrm>
            <a:off x="790890" y="785852"/>
            <a:ext cx="1952310" cy="194626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90890" y="3513921"/>
            <a:ext cx="33052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Dashboard</a:t>
            </a:r>
          </a:p>
        </p:txBody>
      </p:sp>
      <p:sp>
        <p:nvSpPr>
          <p:cNvPr id="5" name="Rectangle 4"/>
          <p:cNvSpPr/>
          <p:nvPr/>
        </p:nvSpPr>
        <p:spPr>
          <a:xfrm>
            <a:off x="1723583" y="4462809"/>
            <a:ext cx="40308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Management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5259406" y="3595816"/>
            <a:ext cx="21808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Record</a:t>
            </a:r>
          </a:p>
        </p:txBody>
      </p:sp>
      <p:sp>
        <p:nvSpPr>
          <p:cNvPr id="8" name="Rectangle 7"/>
          <p:cNvSpPr/>
          <p:nvPr/>
        </p:nvSpPr>
        <p:spPr>
          <a:xfrm>
            <a:off x="6945235" y="4426812"/>
            <a:ext cx="21979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Setting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7901826" y="3595816"/>
            <a:ext cx="37299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Data Master</a:t>
            </a:r>
          </a:p>
        </p:txBody>
      </p:sp>
    </p:spTree>
    <p:extLst>
      <p:ext uri="{BB962C8B-B14F-4D97-AF65-F5344CB8AC3E}">
        <p14:creationId xmlns:p14="http://schemas.microsoft.com/office/powerpoint/2010/main" val="336819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513" y="344384"/>
            <a:ext cx="10117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MANAGEMENT / DOCUMENT / BCP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7195"/>
          <a:stretch/>
        </p:blipFill>
        <p:spPr>
          <a:xfrm>
            <a:off x="522513" y="713717"/>
            <a:ext cx="11079679" cy="495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53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513" y="344384"/>
            <a:ext cx="10117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MANAGEMENT / DOCUMENT / BERITA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742950"/>
            <a:ext cx="1160145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7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513" y="344384"/>
            <a:ext cx="10117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MANAGEMENT / DOCUMENT / AGENDA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" y="1624012"/>
            <a:ext cx="1161097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5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17031" y="2967335"/>
            <a:ext cx="25579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RECORD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E606284-AA61-4EBE-A897-5CFE43B1D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280" y="2247900"/>
            <a:ext cx="19335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04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513" y="344384"/>
            <a:ext cx="10117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RECORDED / EFISIENSI LISTRIK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3" y="713716"/>
            <a:ext cx="11198432" cy="595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21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82759" y="2967335"/>
            <a:ext cx="26264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SETTING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7DBC74B-CC90-4949-B54E-1BA06BE5E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34" y="2357437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12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947737"/>
            <a:ext cx="11601450" cy="49625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2513" y="344384"/>
            <a:ext cx="10117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SETTING / UMUM</a:t>
            </a:r>
          </a:p>
        </p:txBody>
      </p:sp>
    </p:spTree>
    <p:extLst>
      <p:ext uri="{BB962C8B-B14F-4D97-AF65-F5344CB8AC3E}">
        <p14:creationId xmlns:p14="http://schemas.microsoft.com/office/powerpoint/2010/main" val="1045656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504950"/>
            <a:ext cx="11620500" cy="3848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2513" y="344384"/>
            <a:ext cx="10117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SETTING / MANAJEMEN FINGER</a:t>
            </a:r>
          </a:p>
        </p:txBody>
      </p:sp>
    </p:spTree>
    <p:extLst>
      <p:ext uri="{BB962C8B-B14F-4D97-AF65-F5344CB8AC3E}">
        <p14:creationId xmlns:p14="http://schemas.microsoft.com/office/powerpoint/2010/main" val="4052682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3" y="713716"/>
            <a:ext cx="11079679" cy="60240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2513" y="344384"/>
            <a:ext cx="10117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SETTING / VENDOR</a:t>
            </a:r>
          </a:p>
        </p:txBody>
      </p:sp>
    </p:spTree>
    <p:extLst>
      <p:ext uri="{BB962C8B-B14F-4D97-AF65-F5344CB8AC3E}">
        <p14:creationId xmlns:p14="http://schemas.microsoft.com/office/powerpoint/2010/main" val="20723736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69492" y="2967335"/>
            <a:ext cx="42530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DATA MASTER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3F528B4-14DD-4E6F-BF2C-9CA70ADDC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641" y="2357437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76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155438" y="2967335"/>
            <a:ext cx="38811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DASHBOARD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AE284EA9-BE2D-4737-91B6-E4C816EA5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678" y="2357437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60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61" y="830716"/>
            <a:ext cx="11591925" cy="54578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2513" y="344384"/>
            <a:ext cx="10117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DATA MASTER / DATA USER</a:t>
            </a:r>
          </a:p>
        </p:txBody>
      </p:sp>
    </p:spTree>
    <p:extLst>
      <p:ext uri="{BB962C8B-B14F-4D97-AF65-F5344CB8AC3E}">
        <p14:creationId xmlns:p14="http://schemas.microsoft.com/office/powerpoint/2010/main" val="10616292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513" y="344384"/>
            <a:ext cx="10117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MASTER / LOKASI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676400"/>
            <a:ext cx="1160145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4736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513" y="344384"/>
            <a:ext cx="10117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MASTER / RUANG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038225"/>
            <a:ext cx="1160145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359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513" y="344384"/>
            <a:ext cx="10117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MASTER / SUB RUANG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" y="1042987"/>
            <a:ext cx="1161097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929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513" y="344384"/>
            <a:ext cx="10117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MASTER / MEREK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047750"/>
            <a:ext cx="116014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1808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513" y="344384"/>
            <a:ext cx="10117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MASTER / UNIT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690687"/>
            <a:ext cx="1160145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5905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513" y="344384"/>
            <a:ext cx="10117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MASTER / SUB UNIT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" y="1681162"/>
            <a:ext cx="1161097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403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513" y="344384"/>
            <a:ext cx="10117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DATA MASTER / KODE PERANGKAT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042987"/>
            <a:ext cx="11601450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5187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513" y="344384"/>
            <a:ext cx="10117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DATA MASTER / KELOMPOK PERANGKAT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033462"/>
            <a:ext cx="1162050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004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514" y="344384"/>
            <a:ext cx="2861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DASHBOARD / LAYANAN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4" y="713716"/>
            <a:ext cx="11127180" cy="581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7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926262"/>
            <a:ext cx="11154703" cy="58174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2513" y="344384"/>
            <a:ext cx="332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DASHBOARD / MONITORING </a:t>
            </a:r>
          </a:p>
        </p:txBody>
      </p:sp>
    </p:spTree>
    <p:extLst>
      <p:ext uri="{BB962C8B-B14F-4D97-AF65-F5344CB8AC3E}">
        <p14:creationId xmlns:p14="http://schemas.microsoft.com/office/powerpoint/2010/main" val="244872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514" y="344384"/>
            <a:ext cx="281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DASHBOARD / TREND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4" y="713716"/>
            <a:ext cx="10889673" cy="594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6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514" y="344384"/>
            <a:ext cx="433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DASHBOARD / ANALYTICS DASHBOARD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3" y="713716"/>
            <a:ext cx="10854047" cy="596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3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94956" y="2967335"/>
            <a:ext cx="46020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MANAGEMENT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BA251C3-CCB2-43EE-A75F-8BDBF2BFF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581" y="2557462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4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2514" y="344384"/>
            <a:ext cx="433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MANAGEMENT / ASSET / PERANGKAT DC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42" y="899449"/>
            <a:ext cx="11103429" cy="595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17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870</TotalTime>
  <Words>166</Words>
  <Application>Microsoft Office PowerPoint</Application>
  <PresentationFormat>Custom</PresentationFormat>
  <Paragraphs>45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User</cp:lastModifiedBy>
  <cp:revision>18</cp:revision>
  <dcterms:created xsi:type="dcterms:W3CDTF">2019-08-09T01:22:11Z</dcterms:created>
  <dcterms:modified xsi:type="dcterms:W3CDTF">2019-11-06T09:43:40Z</dcterms:modified>
</cp:coreProperties>
</file>